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26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Expired Products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Khouloud Ladhib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What’s an expired product?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076113"/>
          </a:xfrm>
        </p:spPr>
        <p:txBody>
          <a:bodyPr/>
          <a:lstStyle/>
          <a:p>
            <a:r>
              <a:rPr lang="en-US" dirty="0"/>
              <a:t>Any product for which the time between its stocking date and now surpasses its shelf life.</a:t>
            </a:r>
          </a:p>
          <a:p>
            <a:r>
              <a:rPr lang="en-US" dirty="0"/>
              <a:t>An expired product can show: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in consistency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in color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change of chemical properties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/>
          <a:lstStyle/>
          <a:p>
            <a:r>
              <a:rPr lang="en-US" dirty="0"/>
              <a:t>Why ARE EXPIRED PRODUCTS AN ISSUE?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5"/>
            <a:ext cx="4306824" cy="3206169"/>
          </a:xfrm>
        </p:spPr>
        <p:txBody>
          <a:bodyPr anchor="t"/>
          <a:lstStyle/>
          <a:p>
            <a:pPr marL="342900" indent="-342900">
              <a:buFontTx/>
              <a:buChar char="-"/>
            </a:pPr>
            <a:r>
              <a:rPr lang="en-US" sz="1800" dirty="0"/>
              <a:t>Can lead to loss of function leading to customer returns (i.e. loss of reputation)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Take space from potential items that could be sold instead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The above reasons lead to both increased expensed and loss of potential revenue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1662614" cy="544406"/>
          </a:xfrm>
        </p:spPr>
        <p:txBody>
          <a:bodyPr anchor="b"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1791980"/>
            <a:ext cx="5248656" cy="2626598"/>
          </a:xfrm>
        </p:spPr>
        <p:txBody>
          <a:bodyPr anchor="b"/>
          <a:lstStyle/>
          <a:p>
            <a:pPr marL="285750" indent="-285750">
              <a:buFontTx/>
              <a:buChar char="-"/>
            </a:pPr>
            <a:r>
              <a:rPr lang="en-US" dirty="0"/>
              <a:t>Due to legal concerns, couldn’t use the company’s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Created dataset : same structure as real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E6C8-FB35-A9B7-5A07-0FA9782E0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961" y="3231348"/>
            <a:ext cx="3619686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B1C329-7C5F-086C-6299-57849C2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5" y="344209"/>
            <a:ext cx="8477686" cy="6267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BA7DB-856A-80CE-4ACA-60D670A5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400" y="344209"/>
            <a:ext cx="2431847" cy="58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E1B86-FE74-2A7A-EACF-2247A354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57" y="260557"/>
            <a:ext cx="9458597" cy="6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E3477-72E2-3483-C80E-767D3BBF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8" y="118151"/>
            <a:ext cx="6676962" cy="3969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76991-C135-1E7F-A146-363A951F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67" y="2297288"/>
            <a:ext cx="4826248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39</TotalTime>
  <Words>130</Words>
  <Application>Microsoft Office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Avenir Next LT Pro</vt:lpstr>
      <vt:lpstr>Avenir Next LT Pro Light</vt:lpstr>
      <vt:lpstr>Calibri</vt:lpstr>
      <vt:lpstr>Custom</vt:lpstr>
      <vt:lpstr>Expired Products Management</vt:lpstr>
      <vt:lpstr>What’s an expired product?</vt:lpstr>
      <vt:lpstr>Why ARE EXPIRED PRODUCTS AN ISSUE?</vt:lpstr>
      <vt:lpstr>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Khouloud Ladhib</dc:creator>
  <cp:lastModifiedBy>Khouloud Ladhib</cp:lastModifiedBy>
  <cp:revision>1</cp:revision>
  <dcterms:created xsi:type="dcterms:W3CDTF">2025-05-21T01:00:51Z</dcterms:created>
  <dcterms:modified xsi:type="dcterms:W3CDTF">2025-05-21T01:40:16Z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